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76332-F2E3-45B4-B64F-545EFAF5A67C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C14A7-9B61-4335-9E0B-E578868729D3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The Biosphere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Topic #14</a:t>
            </a:r>
            <a:endParaRPr lang="en-US" dirty="0"/>
          </a:p>
        </p:txBody>
      </p:sp>
      <p:pic>
        <p:nvPicPr>
          <p:cNvPr id="9220" name="Picture 3" descr="The_Earth_seen_from_Apollo_1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0"/>
            <a:ext cx="3495676" cy="349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8949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Biosphere = BIG!!!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en-US" smtClean="0"/>
              <a:t>When scientists want to talk about life on a global scale they use the term </a:t>
            </a:r>
            <a:r>
              <a:rPr lang="en-US" b="1" i="1" smtClean="0"/>
              <a:t>biosphere</a:t>
            </a:r>
            <a:r>
              <a:rPr lang="en-US" smtClean="0"/>
              <a:t>.</a:t>
            </a:r>
          </a:p>
          <a:p>
            <a:endParaRPr lang="en-US" smtClean="0"/>
          </a:p>
          <a:p>
            <a:r>
              <a:rPr lang="en-US" smtClean="0"/>
              <a:t>The </a:t>
            </a:r>
            <a:r>
              <a:rPr lang="en-US" i="1" smtClean="0"/>
              <a:t>biosphere </a:t>
            </a:r>
            <a:r>
              <a:rPr lang="en-US" smtClean="0"/>
              <a:t>is all living things on Earth and all of the environments on Earth in which life exists.</a:t>
            </a:r>
          </a:p>
        </p:txBody>
      </p:sp>
    </p:spTree>
    <p:extLst>
      <p:ext uri="{BB962C8B-B14F-4D97-AF65-F5344CB8AC3E}">
        <p14:creationId xmlns:p14="http://schemas.microsoft.com/office/powerpoint/2010/main" val="3881037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What is Ecology?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4038600" cy="4525962"/>
          </a:xfrm>
        </p:spPr>
        <p:txBody>
          <a:bodyPr/>
          <a:lstStyle/>
          <a:p>
            <a:r>
              <a:rPr lang="en-US" smtClean="0"/>
              <a:t>Ecology is the study of the interactions between living things and the interactions between living things and the environment.</a:t>
            </a:r>
          </a:p>
        </p:txBody>
      </p:sp>
      <p:pic>
        <p:nvPicPr>
          <p:cNvPr id="12292" name="Content Placeholder 6" descr="lion-the_chase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1447800"/>
            <a:ext cx="4648200" cy="4386263"/>
          </a:xfrm>
        </p:spPr>
      </p:pic>
    </p:spTree>
    <p:extLst>
      <p:ext uri="{BB962C8B-B14F-4D97-AF65-F5344CB8AC3E}">
        <p14:creationId xmlns:p14="http://schemas.microsoft.com/office/powerpoint/2010/main" val="1262731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Biotic vs. </a:t>
            </a:r>
            <a:r>
              <a:rPr lang="en-US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Abiotic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en-US" smtClean="0"/>
              <a:t>Biotic factors are living parts of the environment with which a living thing might interact.</a:t>
            </a:r>
          </a:p>
        </p:txBody>
      </p:sp>
      <p:pic>
        <p:nvPicPr>
          <p:cNvPr id="13316" name="Picture 6" descr="apis-mellifer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2800"/>
            <a:ext cx="291147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 descr="schield-fer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686300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8" descr="buck3b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1242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9" descr="maple-tree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43400"/>
            <a:ext cx="2286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0237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Biotic vs. </a:t>
            </a:r>
            <a:r>
              <a:rPr lang="en-US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Abiotic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en-US" smtClean="0"/>
              <a:t>An abiotic factor is any nonliving part of the environment.</a:t>
            </a:r>
          </a:p>
        </p:txBody>
      </p:sp>
      <p:pic>
        <p:nvPicPr>
          <p:cNvPr id="14340" name="Picture 3" descr="prominence_soh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2895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4" descr="Soil_comp_fert_pest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962400"/>
            <a:ext cx="2540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5" descr="wat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962400"/>
            <a:ext cx="3276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764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Biotic vs. </a:t>
            </a:r>
            <a:r>
              <a:rPr lang="en-US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Abiotic</a:t>
            </a: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…You Decide!!!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5363" name="Content Placeholder 3" descr="untitled.bmp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71600"/>
            <a:ext cx="9144000" cy="5486400"/>
          </a:xfrm>
        </p:spPr>
      </p:pic>
    </p:spTree>
    <p:extLst>
      <p:ext uri="{BB962C8B-B14F-4D97-AF65-F5344CB8AC3E}">
        <p14:creationId xmlns:p14="http://schemas.microsoft.com/office/powerpoint/2010/main" val="561199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Biotic vs. </a:t>
            </a:r>
            <a:r>
              <a:rPr lang="en-US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Abiotic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It’s not that simple.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Soil and water are filled with microscopic living things that affect the way it acts and interacts with other living things.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Trees can shade a puddle affecting how much moisture the soil contains.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The decomposing needles from pine trees affect the pH of the soil.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These are just a few examples!!!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171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Biotic vs. </a:t>
            </a:r>
            <a:r>
              <a:rPr lang="en-US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Abiotic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en-US" smtClean="0"/>
              <a:t>This is where the study of ecology gets interesting. 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Can you really separate the living factors of an ecosystem from the nonliving?</a:t>
            </a:r>
          </a:p>
        </p:txBody>
      </p:sp>
    </p:spTree>
    <p:extLst>
      <p:ext uri="{BB962C8B-B14F-4D97-AF65-F5344CB8AC3E}">
        <p14:creationId xmlns:p14="http://schemas.microsoft.com/office/powerpoint/2010/main" val="518761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How do Ecologists do it?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fontScale="92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Ecologists use three common techniques to study nature:</a:t>
            </a:r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endParaRPr lang="en-US" dirty="0" smtClean="0"/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r>
              <a:rPr lang="en-US" dirty="0" smtClean="0"/>
              <a:t>Observation…Keep your eyes open and see what nature is doing!!!</a:t>
            </a:r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endParaRPr lang="en-US" dirty="0" smtClean="0"/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r>
              <a:rPr lang="en-US" dirty="0" smtClean="0"/>
              <a:t>Experimentation…Test your observations to see if you really understand what’s going on.</a:t>
            </a:r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endParaRPr lang="en-US" dirty="0" smtClean="0"/>
          </a:p>
          <a:p>
            <a:pPr marL="822960" lvl="1" fontAlgn="auto">
              <a:spcAft>
                <a:spcPts val="0"/>
              </a:spcAft>
              <a:buFont typeface="Verdana"/>
              <a:buChar char="›"/>
              <a:defRPr/>
            </a:pPr>
            <a:r>
              <a:rPr lang="en-US" dirty="0" smtClean="0"/>
              <a:t>Modeling…Mathematical or computer models can be used to show events that may take many years to occur.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538011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TC101972873[[fn=Summer]]</Template>
  <TotalTime>2</TotalTime>
  <Words>260</Words>
  <Application>Microsoft Office PowerPoint</Application>
  <PresentationFormat>On-screen Show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Summer</vt:lpstr>
      <vt:lpstr>The Biosphere</vt:lpstr>
      <vt:lpstr>Biosphere = BIG!!!</vt:lpstr>
      <vt:lpstr>What is Ecology?</vt:lpstr>
      <vt:lpstr>Biotic vs. Abiotic</vt:lpstr>
      <vt:lpstr>Biotic vs. Abiotic</vt:lpstr>
      <vt:lpstr>Biotic vs. Abiotic…You Decide!!!</vt:lpstr>
      <vt:lpstr>Biotic vs. Abiotic</vt:lpstr>
      <vt:lpstr>Biotic vs. Abiotic</vt:lpstr>
      <vt:lpstr>How do Ecologists do it?</vt:lpstr>
    </vt:vector>
  </TitlesOfParts>
  <Company>GNASD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Biosphere</dc:title>
  <dc:creator>prushinskid</dc:creator>
  <cp:lastModifiedBy>prushinskid</cp:lastModifiedBy>
  <cp:revision>1</cp:revision>
  <dcterms:created xsi:type="dcterms:W3CDTF">2012-04-11T12:18:58Z</dcterms:created>
  <dcterms:modified xsi:type="dcterms:W3CDTF">2012-04-11T12:21:01Z</dcterms:modified>
</cp:coreProperties>
</file>